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7556500" cy="10680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6397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6397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6397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6397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6397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6397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6397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6397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6397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21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92038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및 부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텍스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12" name="본문 첫 번째 줄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13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인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737939" y="6203739"/>
            <a:ext cx="6080622" cy="45619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600" i="1"/>
            </a:lvl1pPr>
          </a:lstStyle>
          <a:p>
            <a:r>
              <a:t>–Johnny Appleseed</a:t>
            </a:r>
          </a:p>
        </p:txBody>
      </p:sp>
      <p:sp>
        <p:nvSpPr>
          <p:cNvPr id="94" name="“여기에 인용을 입력하십시오.”"/>
          <p:cNvSpPr txBox="1">
            <a:spLocks noGrp="1"/>
          </p:cNvSpPr>
          <p:nvPr>
            <p:ph type="body" sz="quarter" idx="14"/>
          </p:nvPr>
        </p:nvSpPr>
        <p:spPr>
          <a:xfrm>
            <a:off x="737939" y="4841982"/>
            <a:ext cx="6080622" cy="642525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3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“여기에 인용을 입력하십시오.” </a:t>
            </a:r>
          </a:p>
        </p:txBody>
      </p:sp>
      <p:sp>
        <p:nvSpPr>
          <p:cNvPr id="9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이미지"/>
          <p:cNvSpPr>
            <a:spLocks noGrp="1"/>
          </p:cNvSpPr>
          <p:nvPr>
            <p:ph type="pic" idx="13"/>
          </p:nvPr>
        </p:nvSpPr>
        <p:spPr>
          <a:xfrm>
            <a:off x="-551917" y="2506662"/>
            <a:ext cx="8660334" cy="57780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빈 페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사진 - 수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이미지"/>
          <p:cNvSpPr>
            <a:spLocks noGrp="1"/>
          </p:cNvSpPr>
          <p:nvPr>
            <p:ph type="pic" sz="half" idx="13"/>
          </p:nvPr>
        </p:nvSpPr>
        <p:spPr>
          <a:xfrm>
            <a:off x="942522" y="2674645"/>
            <a:ext cx="5667377" cy="378021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제목 텍스트"/>
          <p:cNvSpPr txBox="1">
            <a:spLocks noGrp="1"/>
          </p:cNvSpPr>
          <p:nvPr>
            <p:ph type="title"/>
          </p:nvPr>
        </p:nvSpPr>
        <p:spPr>
          <a:xfrm>
            <a:off x="737939" y="6410362"/>
            <a:ext cx="6080622" cy="826493"/>
          </a:xfrm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22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737939" y="7244233"/>
            <a:ext cx="6080622" cy="656767"/>
          </a:xfrm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23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- 가운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제목 텍스트"/>
          <p:cNvSpPr txBox="1">
            <a:spLocks noGrp="1"/>
          </p:cNvSpPr>
          <p:nvPr>
            <p:ph type="title"/>
          </p:nvPr>
        </p:nvSpPr>
        <p:spPr>
          <a:xfrm>
            <a:off x="737939" y="4381028"/>
            <a:ext cx="6080622" cy="1918644"/>
          </a:xfrm>
          <a:prstGeom prst="rect">
            <a:avLst/>
          </a:prstGeom>
        </p:spPr>
        <p:txBody>
          <a:bodyPr anchor="ctr"/>
          <a:lstStyle/>
          <a:p>
            <a:r>
              <a:t>제목 텍스트</a:t>
            </a:r>
          </a:p>
        </p:txBody>
      </p:sp>
      <p:sp>
        <p:nvSpPr>
          <p:cNvPr id="31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사진 - 수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이미지"/>
          <p:cNvSpPr>
            <a:spLocks noGrp="1"/>
          </p:cNvSpPr>
          <p:nvPr>
            <p:ph type="pic" idx="13"/>
          </p:nvPr>
        </p:nvSpPr>
        <p:spPr>
          <a:xfrm>
            <a:off x="1315377" y="2863333"/>
            <a:ext cx="7205979" cy="480398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제목 텍스트"/>
          <p:cNvSpPr txBox="1">
            <a:spLocks noGrp="1"/>
          </p:cNvSpPr>
          <p:nvPr>
            <p:ph type="title"/>
          </p:nvPr>
        </p:nvSpPr>
        <p:spPr>
          <a:xfrm>
            <a:off x="553454" y="2875632"/>
            <a:ext cx="3099347" cy="2317131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r>
              <a:t>제목 텍스트</a:t>
            </a:r>
          </a:p>
        </p:txBody>
      </p:sp>
      <p:sp>
        <p:nvSpPr>
          <p:cNvPr id="40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553454" y="5251797"/>
            <a:ext cx="3099347" cy="2390925"/>
          </a:xfrm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1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- 상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제목 텍스트"/>
          <p:cNvSpPr txBox="1">
            <a:spLocks noGrp="1"/>
          </p:cNvSpPr>
          <p:nvPr>
            <p:ph type="title"/>
          </p:nvPr>
        </p:nvSpPr>
        <p:spPr>
          <a:xfrm>
            <a:off x="553454" y="2654250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제목 텍스트</a:t>
            </a:r>
          </a:p>
        </p:txBody>
      </p:sp>
      <p:sp>
        <p:nvSpPr>
          <p:cNvPr id="49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제목 텍스트"/>
          <p:cNvSpPr txBox="1">
            <a:spLocks noGrp="1"/>
          </p:cNvSpPr>
          <p:nvPr>
            <p:ph type="title"/>
          </p:nvPr>
        </p:nvSpPr>
        <p:spPr>
          <a:xfrm>
            <a:off x="553454" y="2654250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제목 텍스트</a:t>
            </a:r>
          </a:p>
        </p:txBody>
      </p:sp>
      <p:sp>
        <p:nvSpPr>
          <p:cNvPr id="57" name="본문 첫 번째 줄…"/>
          <p:cNvSpPr txBox="1">
            <a:spLocks noGrp="1"/>
          </p:cNvSpPr>
          <p:nvPr>
            <p:ph type="body" sz="half" idx="1"/>
          </p:nvPr>
        </p:nvSpPr>
        <p:spPr>
          <a:xfrm>
            <a:off x="553454" y="4012058"/>
            <a:ext cx="6449592" cy="3652802"/>
          </a:xfrm>
          <a:prstGeom prst="rect">
            <a:avLst/>
          </a:prstGeom>
        </p:spPr>
        <p:txBody>
          <a:bodyPr anchor="ctr"/>
          <a:lstStyle>
            <a:lvl1pPr marL="472281" indent="-472281" algn="l">
              <a:spcBef>
                <a:spcPts val="4500"/>
              </a:spcBef>
              <a:buSzPct val="145000"/>
              <a:buChar char="•"/>
              <a:defRPr sz="3400"/>
            </a:lvl1pPr>
            <a:lvl2pPr marL="916781" indent="-472281" algn="l">
              <a:spcBef>
                <a:spcPts val="4500"/>
              </a:spcBef>
              <a:buSzPct val="145000"/>
              <a:buChar char="•"/>
              <a:defRPr sz="3400"/>
            </a:lvl2pPr>
            <a:lvl3pPr marL="1361281" indent="-472281" algn="l">
              <a:spcBef>
                <a:spcPts val="4500"/>
              </a:spcBef>
              <a:buSzPct val="145000"/>
              <a:buChar char="•"/>
              <a:defRPr sz="3400"/>
            </a:lvl3pPr>
            <a:lvl4pPr marL="1805781" indent="-472281" algn="l">
              <a:spcBef>
                <a:spcPts val="4500"/>
              </a:spcBef>
              <a:buSzPct val="145000"/>
              <a:buChar char="•"/>
              <a:defRPr sz="3400"/>
            </a:lvl4pPr>
            <a:lvl5pPr marL="2250281" indent="-472281" algn="l">
              <a:spcBef>
                <a:spcPts val="4500"/>
              </a:spcBef>
              <a:buSzPct val="145000"/>
              <a:buChar char="•"/>
              <a:defRPr sz="34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58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, 구분점 및 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이미지"/>
          <p:cNvSpPr>
            <a:spLocks noGrp="1"/>
          </p:cNvSpPr>
          <p:nvPr>
            <p:ph type="pic" sz="half" idx="13"/>
          </p:nvPr>
        </p:nvSpPr>
        <p:spPr>
          <a:xfrm>
            <a:off x="2374320" y="4009599"/>
            <a:ext cx="5479201" cy="3652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제목 텍스트"/>
          <p:cNvSpPr txBox="1">
            <a:spLocks noGrp="1"/>
          </p:cNvSpPr>
          <p:nvPr>
            <p:ph type="title"/>
          </p:nvPr>
        </p:nvSpPr>
        <p:spPr>
          <a:xfrm>
            <a:off x="553454" y="2654250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제목 텍스트</a:t>
            </a:r>
          </a:p>
        </p:txBody>
      </p:sp>
      <p:sp>
        <p:nvSpPr>
          <p:cNvPr id="67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553454" y="4012058"/>
            <a:ext cx="3099347" cy="3652802"/>
          </a:xfrm>
          <a:prstGeom prst="rect">
            <a:avLst/>
          </a:prstGeom>
        </p:spPr>
        <p:txBody>
          <a:bodyPr anchor="ctr"/>
          <a:lstStyle>
            <a:lvl1pPr marL="367392" indent="-367392" algn="l">
              <a:spcBef>
                <a:spcPts val="3500"/>
              </a:spcBef>
              <a:buSzPct val="145000"/>
              <a:buChar char="•"/>
              <a:defRPr sz="3000"/>
            </a:lvl1pPr>
            <a:lvl2pPr marL="710292" indent="-367392" algn="l">
              <a:spcBef>
                <a:spcPts val="3500"/>
              </a:spcBef>
              <a:buSzPct val="145000"/>
              <a:buChar char="•"/>
              <a:defRPr sz="3000"/>
            </a:lvl2pPr>
            <a:lvl3pPr marL="1053192" indent="-367392" algn="l">
              <a:spcBef>
                <a:spcPts val="3500"/>
              </a:spcBef>
              <a:buSzPct val="145000"/>
              <a:buChar char="•"/>
              <a:defRPr sz="3000"/>
            </a:lvl3pPr>
            <a:lvl4pPr marL="1396092" indent="-367392" algn="l">
              <a:spcBef>
                <a:spcPts val="3500"/>
              </a:spcBef>
              <a:buSzPct val="145000"/>
              <a:buChar char="•"/>
              <a:defRPr sz="3000"/>
            </a:lvl4pPr>
            <a:lvl5pPr marL="1738992" indent="-367392" algn="l">
              <a:spcBef>
                <a:spcPts val="3500"/>
              </a:spcBef>
              <a:buSzPct val="145000"/>
              <a:buChar char="•"/>
              <a:defRPr sz="30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68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3640440" y="7908379"/>
            <a:ext cx="271685" cy="300336"/>
          </a:xfrm>
          <a:prstGeom prst="rect">
            <a:avLst/>
          </a:prstGeom>
        </p:spPr>
        <p:txBody>
          <a:bodyPr/>
          <a:lstStyle>
            <a:lvl1pPr>
              <a:defRPr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본문 첫 번째 줄…"/>
          <p:cNvSpPr txBox="1">
            <a:spLocks noGrp="1"/>
          </p:cNvSpPr>
          <p:nvPr>
            <p:ph type="body" sz="half" idx="1"/>
          </p:nvPr>
        </p:nvSpPr>
        <p:spPr>
          <a:xfrm>
            <a:off x="553454" y="3244601"/>
            <a:ext cx="6449592" cy="4191498"/>
          </a:xfrm>
          <a:prstGeom prst="rect">
            <a:avLst/>
          </a:prstGeom>
        </p:spPr>
        <p:txBody>
          <a:bodyPr anchor="ctr"/>
          <a:lstStyle>
            <a:lvl1pPr marL="472281" indent="-472281" algn="l">
              <a:spcBef>
                <a:spcPts val="4500"/>
              </a:spcBef>
              <a:buSzPct val="145000"/>
              <a:buChar char="•"/>
              <a:defRPr sz="3400"/>
            </a:lvl1pPr>
            <a:lvl2pPr marL="916781" indent="-472281" algn="l">
              <a:spcBef>
                <a:spcPts val="4500"/>
              </a:spcBef>
              <a:buSzPct val="145000"/>
              <a:buChar char="•"/>
              <a:defRPr sz="3400"/>
            </a:lvl2pPr>
            <a:lvl3pPr marL="1361281" indent="-472281" algn="l">
              <a:spcBef>
                <a:spcPts val="4500"/>
              </a:spcBef>
              <a:buSzPct val="145000"/>
              <a:buChar char="•"/>
              <a:defRPr sz="3400"/>
            </a:lvl3pPr>
            <a:lvl4pPr marL="1805781" indent="-472281" algn="l">
              <a:spcBef>
                <a:spcPts val="4500"/>
              </a:spcBef>
              <a:buSzPct val="145000"/>
              <a:buChar char="•"/>
              <a:defRPr sz="3400"/>
            </a:lvl4pPr>
            <a:lvl5pPr marL="2250281" indent="-472281" algn="l">
              <a:spcBef>
                <a:spcPts val="4500"/>
              </a:spcBef>
              <a:buSzPct val="145000"/>
              <a:buChar char="•"/>
              <a:defRPr sz="34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76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사진 - 3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이미지"/>
          <p:cNvSpPr>
            <a:spLocks noGrp="1"/>
          </p:cNvSpPr>
          <p:nvPr>
            <p:ph type="pic" sz="quarter" idx="13"/>
          </p:nvPr>
        </p:nvSpPr>
        <p:spPr>
          <a:xfrm>
            <a:off x="3881561" y="5428902"/>
            <a:ext cx="3518140" cy="234664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이미지"/>
          <p:cNvSpPr>
            <a:spLocks noGrp="1"/>
          </p:cNvSpPr>
          <p:nvPr>
            <p:ph type="pic" sz="quarter" idx="14"/>
          </p:nvPr>
        </p:nvSpPr>
        <p:spPr>
          <a:xfrm>
            <a:off x="3778250" y="3023220"/>
            <a:ext cx="3409281" cy="227285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이미지"/>
          <p:cNvSpPr>
            <a:spLocks noGrp="1"/>
          </p:cNvSpPr>
          <p:nvPr>
            <p:ph type="pic" idx="15"/>
          </p:nvPr>
        </p:nvSpPr>
        <p:spPr>
          <a:xfrm>
            <a:off x="-1379947" y="3023220"/>
            <a:ext cx="6962459" cy="464164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텍스트"/>
          <p:cNvSpPr txBox="1">
            <a:spLocks noGrp="1"/>
          </p:cNvSpPr>
          <p:nvPr>
            <p:ph type="title"/>
          </p:nvPr>
        </p:nvSpPr>
        <p:spPr>
          <a:xfrm>
            <a:off x="737939" y="3458604"/>
            <a:ext cx="6080622" cy="19186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 anchor="b">
            <a:normAutofit/>
          </a:bodyPr>
          <a:lstStyle/>
          <a:p>
            <a:r>
              <a:t>제목 텍스트</a:t>
            </a:r>
          </a:p>
        </p:txBody>
      </p:sp>
      <p:sp>
        <p:nvSpPr>
          <p:cNvPr id="3" name="본문 첫 번째 줄…"/>
          <p:cNvSpPr txBox="1">
            <a:spLocks noGrp="1"/>
          </p:cNvSpPr>
          <p:nvPr>
            <p:ph type="body" idx="1"/>
          </p:nvPr>
        </p:nvSpPr>
        <p:spPr>
          <a:xfrm>
            <a:off x="737939" y="5436282"/>
            <a:ext cx="6080622" cy="6567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>
            <a:normAutofit/>
          </a:bodyPr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3627435" y="7908379"/>
            <a:ext cx="297695" cy="281742"/>
          </a:xfrm>
          <a:prstGeom prst="rect">
            <a:avLst/>
          </a:prstGeom>
          <a:ln w="3175">
            <a:miter lim="400000"/>
          </a:ln>
        </p:spPr>
        <p:txBody>
          <a:bodyPr wrap="none" lIns="29517" tIns="29517" rIns="29517" bIns="29517">
            <a:spAutoFit/>
          </a:bodyPr>
          <a:lstStyle>
            <a:lvl1pPr>
              <a:defRPr sz="16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63972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228600" algn="ctr" defTabSz="63972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457200" algn="ctr" defTabSz="63972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685800" algn="ctr" defTabSz="63972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914400" algn="ctr" defTabSz="63972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1143000" algn="ctr" defTabSz="63972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1371600" algn="ctr" defTabSz="63972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600200" algn="ctr" defTabSz="63972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828800" algn="ctr" defTabSz="63972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3683925" y="7908379"/>
            <a:ext cx="184715" cy="28174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pic>
        <p:nvPicPr>
          <p:cNvPr id="120" name="2020 이야기청 포트폴리오(창작:기획)-3.27회의.001.jpeg" descr="2020 이야기청 포트폴리오(창작:기획)-3.27회의.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1497" y="920856"/>
            <a:ext cx="6253506" cy="8838988"/>
          </a:xfrm>
          <a:prstGeom prst="rect">
            <a:avLst/>
          </a:prstGeom>
          <a:ln w="3175">
            <a:miter lim="400000"/>
          </a:ln>
        </p:spPr>
      </p:pic>
      <p:sp>
        <p:nvSpPr>
          <p:cNvPr id="121" name="직사각형"/>
          <p:cNvSpPr/>
          <p:nvPr/>
        </p:nvSpPr>
        <p:spPr>
          <a:xfrm>
            <a:off x="3359150" y="726975"/>
            <a:ext cx="3712965" cy="644625"/>
          </a:xfrm>
          <a:prstGeom prst="rect">
            <a:avLst/>
          </a:prstGeom>
          <a:solidFill>
            <a:srgbClr val="FFFFFF"/>
          </a:solidFill>
          <a:ln w="3175">
            <a:miter lim="400000"/>
          </a:ln>
        </p:spPr>
        <p:txBody>
          <a:bodyPr lIns="29517" tIns="29517" rIns="29517" bIns="29517" anchor="ctr"/>
          <a:lstStyle/>
          <a:p>
            <a:pPr>
              <a:defRPr sz="2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graphicFrame>
        <p:nvGraphicFramePr>
          <p:cNvPr id="122" name="표"/>
          <p:cNvGraphicFramePr/>
          <p:nvPr/>
        </p:nvGraphicFramePr>
        <p:xfrm>
          <a:off x="3579838" y="-2230"/>
          <a:ext cx="3982512" cy="403865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3982512"/>
              </a:tblGrid>
              <a:tr h="403865">
                <a:tc>
                  <a:txBody>
                    <a:bodyPr/>
                    <a:lstStyle/>
                    <a:p>
                      <a:pPr defTabSz="500657">
                        <a:lnSpc>
                          <a:spcPts val="2600"/>
                        </a:lnSpc>
                        <a:defRPr sz="1800"/>
                      </a:pPr>
                      <a:r>
                        <a:rPr sz="1400" b="1">
                          <a:solidFill>
                            <a:srgbClr val="FFFFFF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2020 노인의 삶에 예술로 공감하는 이야기집 </a:t>
                      </a:r>
                    </a:p>
                  </a:txBody>
                  <a:tcPr marL="23495" marR="23495" marT="23495" marB="23495" anchor="ctr" horzOverflow="overflow">
                    <a:lnR w="3175">
                      <a:solidFill>
                        <a:srgbClr val="808080"/>
                      </a:solidFill>
                      <a:miter lim="400000"/>
                    </a:lnR>
                    <a:lnT w="3175">
                      <a:solidFill>
                        <a:srgbClr val="808080"/>
                      </a:solidFill>
                      <a:miter lim="400000"/>
                    </a:lnT>
                    <a:lnB w="3175">
                      <a:solidFill>
                        <a:srgbClr val="808080"/>
                      </a:solidFill>
                      <a:miter lim="400000"/>
                    </a:lnB>
                    <a:solidFill>
                      <a:srgbClr val="3184BE"/>
                    </a:solidFill>
                  </a:tcPr>
                </a:tc>
              </a:tr>
            </a:tbl>
          </a:graphicData>
        </a:graphic>
      </p:graphicFrame>
      <p:sp>
        <p:nvSpPr>
          <p:cNvPr id="123" name="포트폴리오 작성시 유의사항"/>
          <p:cNvSpPr txBox="1"/>
          <p:nvPr/>
        </p:nvSpPr>
        <p:spPr>
          <a:xfrm>
            <a:off x="1285436" y="4036875"/>
            <a:ext cx="4332332" cy="390252"/>
          </a:xfrm>
          <a:prstGeom prst="rect">
            <a:avLst/>
          </a:prstGeom>
          <a:solidFill>
            <a:srgbClr val="F8F7F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>
              <a:defRPr sz="2000"/>
            </a:lvl1pPr>
          </a:lstStyle>
          <a:p>
            <a:r>
              <a:t>포트폴리오 작성시 유의사항                    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표"/>
          <p:cNvGraphicFramePr/>
          <p:nvPr/>
        </p:nvGraphicFramePr>
        <p:xfrm>
          <a:off x="643514" y="1205785"/>
          <a:ext cx="6272647" cy="1409025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6269472"/>
              </a:tblGrid>
              <a:tr h="1405849">
                <a:tc>
                  <a:txBody>
                    <a:bodyPr/>
                    <a:lstStyle/>
                    <a:p>
                      <a:pPr defTabSz="500657">
                        <a:lnSpc>
                          <a:spcPts val="4400"/>
                        </a:lnSpc>
                        <a:defRPr sz="1800"/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2020 노인의 삶에 예술로 공감하는 이야기집 
포트폴리오</a:t>
                      </a:r>
                    </a:p>
                  </a:txBody>
                  <a:tcPr marL="23495" marR="23495" marT="23495" marB="2349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3175">
                      <a:miter lim="400000"/>
                    </a:lnB>
                    <a:solidFill>
                      <a:srgbClr val="3184BE"/>
                    </a:solidFill>
                  </a:tcPr>
                </a:tc>
              </a:tr>
            </a:tbl>
          </a:graphicData>
        </a:graphic>
      </p:graphicFrame>
      <p:sp>
        <p:nvSpPr>
          <p:cNvPr id="126" name="텍스트"/>
          <p:cNvSpPr txBox="1"/>
          <p:nvPr/>
        </p:nvSpPr>
        <p:spPr>
          <a:xfrm>
            <a:off x="3685892" y="10126646"/>
            <a:ext cx="184716" cy="28174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>
            <a:spAutoFit/>
          </a:bodyPr>
          <a:lstStyle>
            <a:lvl1pPr>
              <a:defRPr sz="16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2</a:t>
            </a:fld>
            <a:endParaRPr/>
          </a:p>
        </p:txBody>
      </p:sp>
      <p:grpSp>
        <p:nvGrpSpPr>
          <p:cNvPr id="129" name="그룹"/>
          <p:cNvGrpSpPr/>
          <p:nvPr/>
        </p:nvGrpSpPr>
        <p:grpSpPr>
          <a:xfrm>
            <a:off x="777655" y="4982686"/>
            <a:ext cx="6001190" cy="741812"/>
            <a:chOff x="0" y="0"/>
            <a:chExt cx="6001188" cy="741810"/>
          </a:xfrm>
        </p:grpSpPr>
        <p:sp>
          <p:nvSpPr>
            <p:cNvPr id="127" name="직사각형"/>
            <p:cNvSpPr/>
            <p:nvPr/>
          </p:nvSpPr>
          <p:spPr>
            <a:xfrm>
              <a:off x="0" y="0"/>
              <a:ext cx="6001189" cy="741811"/>
            </a:xfrm>
            <a:prstGeom prst="rect">
              <a:avLst/>
            </a:prstGeom>
            <a:solidFill>
              <a:srgbClr val="3E82B4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28" name="직사각형"/>
            <p:cNvSpPr/>
            <p:nvPr/>
          </p:nvSpPr>
          <p:spPr>
            <a:xfrm>
              <a:off x="57705" y="0"/>
              <a:ext cx="5895466" cy="741810"/>
            </a:xfrm>
            <a:prstGeom prst="rect">
              <a:avLst/>
            </a:prstGeom>
            <a:solidFill>
              <a:srgbClr val="EAEAEA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grpSp>
        <p:nvGrpSpPr>
          <p:cNvPr id="132" name="그룹"/>
          <p:cNvGrpSpPr/>
          <p:nvPr/>
        </p:nvGrpSpPr>
        <p:grpSpPr>
          <a:xfrm>
            <a:off x="777655" y="6653589"/>
            <a:ext cx="6001190" cy="741811"/>
            <a:chOff x="0" y="0"/>
            <a:chExt cx="6001188" cy="741810"/>
          </a:xfrm>
        </p:grpSpPr>
        <p:sp>
          <p:nvSpPr>
            <p:cNvPr id="130" name="직사각형"/>
            <p:cNvSpPr/>
            <p:nvPr/>
          </p:nvSpPr>
          <p:spPr>
            <a:xfrm>
              <a:off x="0" y="0"/>
              <a:ext cx="6001189" cy="741811"/>
            </a:xfrm>
            <a:prstGeom prst="rect">
              <a:avLst/>
            </a:prstGeom>
            <a:solidFill>
              <a:srgbClr val="3E82B4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31" name="직사각형"/>
            <p:cNvSpPr/>
            <p:nvPr/>
          </p:nvSpPr>
          <p:spPr>
            <a:xfrm>
              <a:off x="57705" y="0"/>
              <a:ext cx="5895466" cy="741811"/>
            </a:xfrm>
            <a:prstGeom prst="rect">
              <a:avLst/>
            </a:prstGeom>
            <a:solidFill>
              <a:srgbClr val="EAEAEA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grpSp>
        <p:nvGrpSpPr>
          <p:cNvPr id="135" name="그룹"/>
          <p:cNvGrpSpPr/>
          <p:nvPr/>
        </p:nvGrpSpPr>
        <p:grpSpPr>
          <a:xfrm>
            <a:off x="777655" y="7488349"/>
            <a:ext cx="6001190" cy="741811"/>
            <a:chOff x="0" y="0"/>
            <a:chExt cx="6001188" cy="741810"/>
          </a:xfrm>
        </p:grpSpPr>
        <p:sp>
          <p:nvSpPr>
            <p:cNvPr id="133" name="직사각형"/>
            <p:cNvSpPr/>
            <p:nvPr/>
          </p:nvSpPr>
          <p:spPr>
            <a:xfrm>
              <a:off x="0" y="0"/>
              <a:ext cx="6001189" cy="741811"/>
            </a:xfrm>
            <a:prstGeom prst="rect">
              <a:avLst/>
            </a:prstGeom>
            <a:solidFill>
              <a:srgbClr val="3E82B4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34" name="직사각형"/>
            <p:cNvSpPr/>
            <p:nvPr/>
          </p:nvSpPr>
          <p:spPr>
            <a:xfrm>
              <a:off x="57705" y="0"/>
              <a:ext cx="5895466" cy="741811"/>
            </a:xfrm>
            <a:prstGeom prst="rect">
              <a:avLst/>
            </a:prstGeom>
            <a:solidFill>
              <a:srgbClr val="EAEAEA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sp>
        <p:nvSpPr>
          <p:cNvPr id="136" name="모집분야(장르) :"/>
          <p:cNvSpPr txBox="1"/>
          <p:nvPr/>
        </p:nvSpPr>
        <p:spPr>
          <a:xfrm>
            <a:off x="923434" y="6842576"/>
            <a:ext cx="4287232" cy="3638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 anchor="ctr">
            <a:spAutoFit/>
          </a:bodyPr>
          <a:lstStyle>
            <a:lvl1pPr algn="l">
              <a:defRPr sz="1800">
                <a:latin typeface="Malgun Gothic"/>
                <a:ea typeface="Malgun Gothic"/>
                <a:cs typeface="Malgun Gothic"/>
                <a:sym typeface="Malgun Gothic"/>
              </a:defRPr>
            </a:lvl1pPr>
          </a:lstStyle>
          <a:p>
            <a:r>
              <a:t>모집분야(장르) :</a:t>
            </a:r>
          </a:p>
        </p:txBody>
      </p:sp>
      <p:sp>
        <p:nvSpPr>
          <p:cNvPr id="137" name="신청자명 :"/>
          <p:cNvSpPr txBox="1"/>
          <p:nvPr/>
        </p:nvSpPr>
        <p:spPr>
          <a:xfrm>
            <a:off x="923434" y="5171673"/>
            <a:ext cx="4287232" cy="3638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 anchor="ctr">
            <a:spAutoFit/>
          </a:bodyPr>
          <a:lstStyle>
            <a:lvl1pPr algn="l">
              <a:defRPr sz="1800">
                <a:latin typeface="Malgun Gothic"/>
                <a:ea typeface="Malgun Gothic"/>
                <a:cs typeface="Malgun Gothic"/>
                <a:sym typeface="Malgun Gothic"/>
              </a:defRPr>
            </a:lvl1pPr>
          </a:lstStyle>
          <a:p>
            <a:r>
              <a:t>신청자명 :</a:t>
            </a:r>
          </a:p>
        </p:txBody>
      </p:sp>
      <p:sp>
        <p:nvSpPr>
          <p:cNvPr id="138" name="TextBox 24"/>
          <p:cNvSpPr txBox="1"/>
          <p:nvPr/>
        </p:nvSpPr>
        <p:spPr>
          <a:xfrm>
            <a:off x="4516525" y="7151768"/>
            <a:ext cx="2211778" cy="24363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6565" tIns="26565" rIns="26565" bIns="26565">
            <a:spAutoFit/>
          </a:bodyPr>
          <a:lstStyle/>
          <a:p>
            <a:pPr algn="l" defTabSz="1001315">
              <a:defRPr sz="12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맑은 고딕"/>
                <a:ea typeface="맑은 고딕"/>
                <a:cs typeface="맑은 고딕"/>
                <a:sym typeface="맑은 고딕"/>
              </a:defRPr>
            </a:pPr>
            <a:r>
              <a:t>※ 지원신청서와 동일하게 기재 </a:t>
            </a:r>
          </a:p>
        </p:txBody>
      </p:sp>
      <p:sp>
        <p:nvSpPr>
          <p:cNvPr id="139" name="활동희망지역 :"/>
          <p:cNvSpPr txBox="1"/>
          <p:nvPr/>
        </p:nvSpPr>
        <p:spPr>
          <a:xfrm>
            <a:off x="923434" y="7677336"/>
            <a:ext cx="4287232" cy="3638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 anchor="ctr">
            <a:spAutoFit/>
          </a:bodyPr>
          <a:lstStyle>
            <a:lvl1pPr algn="l">
              <a:defRPr sz="1800">
                <a:latin typeface="Malgun Gothic"/>
                <a:ea typeface="Malgun Gothic"/>
                <a:cs typeface="Malgun Gothic"/>
                <a:sym typeface="Malgun Gothic"/>
              </a:defRPr>
            </a:lvl1pPr>
          </a:lstStyle>
          <a:p>
            <a:r>
              <a:t>활동희망지역 :</a:t>
            </a:r>
          </a:p>
        </p:txBody>
      </p:sp>
      <p:grpSp>
        <p:nvGrpSpPr>
          <p:cNvPr id="142" name="그룹"/>
          <p:cNvGrpSpPr/>
          <p:nvPr/>
        </p:nvGrpSpPr>
        <p:grpSpPr>
          <a:xfrm>
            <a:off x="777655" y="8323109"/>
            <a:ext cx="6001190" cy="741811"/>
            <a:chOff x="0" y="0"/>
            <a:chExt cx="6001188" cy="741810"/>
          </a:xfrm>
        </p:grpSpPr>
        <p:sp>
          <p:nvSpPr>
            <p:cNvPr id="140" name="직사각형"/>
            <p:cNvSpPr/>
            <p:nvPr/>
          </p:nvSpPr>
          <p:spPr>
            <a:xfrm>
              <a:off x="0" y="0"/>
              <a:ext cx="6001189" cy="741811"/>
            </a:xfrm>
            <a:prstGeom prst="rect">
              <a:avLst/>
            </a:prstGeom>
            <a:solidFill>
              <a:srgbClr val="3E82B4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41" name="직사각형"/>
            <p:cNvSpPr/>
            <p:nvPr/>
          </p:nvSpPr>
          <p:spPr>
            <a:xfrm>
              <a:off x="57705" y="0"/>
              <a:ext cx="5895466" cy="741811"/>
            </a:xfrm>
            <a:prstGeom prst="rect">
              <a:avLst/>
            </a:prstGeom>
            <a:solidFill>
              <a:srgbClr val="EAEAEA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sp>
        <p:nvSpPr>
          <p:cNvPr id="143" name="프로젝트명 : (※창작작업 지원 시 기재)"/>
          <p:cNvSpPr txBox="1"/>
          <p:nvPr/>
        </p:nvSpPr>
        <p:spPr>
          <a:xfrm>
            <a:off x="936376" y="8512095"/>
            <a:ext cx="5683748" cy="3638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 anchor="ctr">
            <a:spAutoFit/>
          </a:bodyPr>
          <a:lstStyle/>
          <a:p>
            <a:pPr algn="l">
              <a:defRPr sz="1800">
                <a:latin typeface="Malgun Gothic"/>
                <a:ea typeface="Malgun Gothic"/>
                <a:cs typeface="Malgun Gothic"/>
                <a:sym typeface="Malgun Gothic"/>
              </a:defRPr>
            </a:pPr>
            <a:r>
              <a:t>프로젝트명 : </a:t>
            </a:r>
            <a:r>
              <a:rPr>
                <a:solidFill>
                  <a:srgbClr val="929292"/>
                </a:solidFill>
              </a:rPr>
              <a:t>(※창작작업 지원 시 기재)</a:t>
            </a:r>
          </a:p>
        </p:txBody>
      </p:sp>
      <p:grpSp>
        <p:nvGrpSpPr>
          <p:cNvPr id="146" name="그룹"/>
          <p:cNvGrpSpPr/>
          <p:nvPr/>
        </p:nvGrpSpPr>
        <p:grpSpPr>
          <a:xfrm>
            <a:off x="777655" y="5818829"/>
            <a:ext cx="6001190" cy="741811"/>
            <a:chOff x="0" y="0"/>
            <a:chExt cx="6001188" cy="741810"/>
          </a:xfrm>
        </p:grpSpPr>
        <p:sp>
          <p:nvSpPr>
            <p:cNvPr id="144" name="직사각형"/>
            <p:cNvSpPr/>
            <p:nvPr/>
          </p:nvSpPr>
          <p:spPr>
            <a:xfrm>
              <a:off x="0" y="0"/>
              <a:ext cx="6001189" cy="741811"/>
            </a:xfrm>
            <a:prstGeom prst="rect">
              <a:avLst/>
            </a:prstGeom>
            <a:solidFill>
              <a:srgbClr val="3E82B4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45" name="직사각형"/>
            <p:cNvSpPr/>
            <p:nvPr/>
          </p:nvSpPr>
          <p:spPr>
            <a:xfrm>
              <a:off x="57705" y="0"/>
              <a:ext cx="5895466" cy="741811"/>
            </a:xfrm>
            <a:prstGeom prst="rect">
              <a:avLst/>
            </a:prstGeom>
            <a:solidFill>
              <a:srgbClr val="EAEAEA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sp>
        <p:nvSpPr>
          <p:cNvPr id="147" name="※창작 작업 지원 시 프로젝트명 반드시 기재"/>
          <p:cNvSpPr txBox="1"/>
          <p:nvPr/>
        </p:nvSpPr>
        <p:spPr>
          <a:xfrm>
            <a:off x="3838807" y="6323804"/>
            <a:ext cx="2878735" cy="249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 anchor="ctr">
            <a:spAutoFit/>
          </a:bodyPr>
          <a:lstStyle>
            <a:lvl1pPr algn="l">
              <a:defRPr sz="11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</a:lstStyle>
          <a:p>
            <a:r>
              <a:t>※창작 작업 지원 시 프로젝트명 반드시 기재</a:t>
            </a:r>
          </a:p>
        </p:txBody>
      </p:sp>
      <p:sp>
        <p:nvSpPr>
          <p:cNvPr id="148" name="구분 :       기획작업       창작작업"/>
          <p:cNvSpPr txBox="1"/>
          <p:nvPr/>
        </p:nvSpPr>
        <p:spPr>
          <a:xfrm>
            <a:off x="923434" y="6028056"/>
            <a:ext cx="4287232" cy="3638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 anchor="ctr">
            <a:spAutoFit/>
          </a:bodyPr>
          <a:lstStyle>
            <a:lvl1pPr algn="l">
              <a:defRPr sz="1800">
                <a:latin typeface="Malgun Gothic"/>
                <a:ea typeface="Malgun Gothic"/>
                <a:cs typeface="Malgun Gothic"/>
                <a:sym typeface="Malgun Gothic"/>
              </a:defRPr>
            </a:lvl1pPr>
          </a:lstStyle>
          <a:p>
            <a:r>
              <a:t>구분 :       기획작업       창작작업</a:t>
            </a:r>
          </a:p>
        </p:txBody>
      </p:sp>
      <p:sp>
        <p:nvSpPr>
          <p:cNvPr id="149" name="사각형"/>
          <p:cNvSpPr/>
          <p:nvPr/>
        </p:nvSpPr>
        <p:spPr>
          <a:xfrm>
            <a:off x="1662825" y="6040756"/>
            <a:ext cx="338436" cy="338436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</p:spPr>
        <p:txBody>
          <a:bodyPr lIns="29517" tIns="29517" rIns="29517" bIns="29517" anchor="ctr"/>
          <a:lstStyle/>
          <a:p>
            <a:pPr>
              <a:defRPr sz="2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0" name="사각형"/>
          <p:cNvSpPr/>
          <p:nvPr/>
        </p:nvSpPr>
        <p:spPr>
          <a:xfrm>
            <a:off x="3149187" y="6040756"/>
            <a:ext cx="338436" cy="338436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</p:spPr>
        <p:txBody>
          <a:bodyPr lIns="29517" tIns="29517" rIns="29517" bIns="29517" anchor="ctr"/>
          <a:lstStyle/>
          <a:p>
            <a:pPr>
              <a:defRPr sz="2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1" name="표지"/>
          <p:cNvSpPr txBox="1"/>
          <p:nvPr/>
        </p:nvSpPr>
        <p:spPr>
          <a:xfrm>
            <a:off x="3313947" y="3499259"/>
            <a:ext cx="928606" cy="6559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>
              <a:defRPr sz="3900"/>
            </a:lvl1pPr>
          </a:lstStyle>
          <a:p>
            <a:r>
              <a:t>표지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" name="표"/>
          <p:cNvGraphicFramePr/>
          <p:nvPr/>
        </p:nvGraphicFramePr>
        <p:xfrm>
          <a:off x="3579838" y="-2230"/>
          <a:ext cx="3984100" cy="407042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3982512"/>
              </a:tblGrid>
              <a:tr h="403865">
                <a:tc>
                  <a:txBody>
                    <a:bodyPr/>
                    <a:lstStyle/>
                    <a:p>
                      <a:pPr defTabSz="500657">
                        <a:lnSpc>
                          <a:spcPts val="2600"/>
                        </a:lnSpc>
                        <a:defRPr sz="1800"/>
                      </a:pPr>
                      <a:r>
                        <a:rPr sz="1400" b="1">
                          <a:solidFill>
                            <a:srgbClr val="FFFFFF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2020 노인의 삶에 예술로 공감하는 이야기집 </a:t>
                      </a:r>
                    </a:p>
                  </a:txBody>
                  <a:tcPr marL="23495" marR="23495" marT="23495" marB="23495" anchor="ctr" horzOverflow="overflow">
                    <a:lnR w="3175">
                      <a:solidFill>
                        <a:srgbClr val="808080"/>
                      </a:solidFill>
                      <a:miter lim="400000"/>
                    </a:lnR>
                    <a:lnT w="3175">
                      <a:solidFill>
                        <a:srgbClr val="808080"/>
                      </a:solidFill>
                      <a:miter lim="400000"/>
                    </a:lnT>
                    <a:lnB w="3175">
                      <a:solidFill>
                        <a:srgbClr val="808080"/>
                      </a:solidFill>
                      <a:miter lim="400000"/>
                    </a:lnB>
                    <a:solidFill>
                      <a:srgbClr val="3184BE"/>
                    </a:solidFill>
                  </a:tcPr>
                </a:tc>
              </a:tr>
            </a:tbl>
          </a:graphicData>
        </a:graphic>
      </p:graphicFrame>
      <p:sp>
        <p:nvSpPr>
          <p:cNvPr id="154" name="텍스트"/>
          <p:cNvSpPr txBox="1"/>
          <p:nvPr/>
        </p:nvSpPr>
        <p:spPr>
          <a:xfrm>
            <a:off x="3685892" y="10126646"/>
            <a:ext cx="184716" cy="28174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>
            <a:spAutoFit/>
          </a:bodyPr>
          <a:lstStyle>
            <a:lvl1pPr>
              <a:defRPr sz="16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3</a:t>
            </a:fld>
            <a:endParaRPr/>
          </a:p>
        </p:txBody>
      </p:sp>
      <p:graphicFrame>
        <p:nvGraphicFramePr>
          <p:cNvPr id="155" name="표"/>
          <p:cNvGraphicFramePr/>
          <p:nvPr/>
        </p:nvGraphicFramePr>
        <p:xfrm>
          <a:off x="555042" y="1415801"/>
          <a:ext cx="6459116" cy="2654305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1274159"/>
                <a:gridCol w="1869603"/>
                <a:gridCol w="3302653"/>
              </a:tblGrid>
              <a:tr h="262788"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설명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이미지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34857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작품명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rowSpan="7">
                  <a:txBody>
                    <a:bodyPr/>
                    <a:lstStyle/>
                    <a:p>
                      <a:pPr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34857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장르/세부장르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4857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발표년/월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900">
                          <a:solidFill>
                            <a:srgbClr val="5E5E5E"/>
                          </a:solidFill>
                          <a:sym typeface="Helvetica Neue"/>
                        </a:rPr>
                        <a:t>*최근활동부터 기재해주세요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52153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주최/주관: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52153">
                <a:tc rowSpan="3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세부 내용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52153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52153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58" name="그룹"/>
          <p:cNvGrpSpPr/>
          <p:nvPr/>
        </p:nvGrpSpPr>
        <p:grpSpPr>
          <a:xfrm>
            <a:off x="557522" y="733375"/>
            <a:ext cx="1522072" cy="407042"/>
            <a:chOff x="0" y="0"/>
            <a:chExt cx="1522070" cy="407040"/>
          </a:xfrm>
        </p:grpSpPr>
        <p:sp>
          <p:nvSpPr>
            <p:cNvPr id="156" name="직사각형"/>
            <p:cNvSpPr/>
            <p:nvPr/>
          </p:nvSpPr>
          <p:spPr>
            <a:xfrm>
              <a:off x="0" y="-1"/>
              <a:ext cx="1522071" cy="407042"/>
            </a:xfrm>
            <a:prstGeom prst="rect">
              <a:avLst/>
            </a:prstGeom>
            <a:solidFill>
              <a:srgbClr val="3E82B4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57" name="직사각형"/>
            <p:cNvSpPr/>
            <p:nvPr/>
          </p:nvSpPr>
          <p:spPr>
            <a:xfrm>
              <a:off x="14635" y="0"/>
              <a:ext cx="1495258" cy="407041"/>
            </a:xfrm>
            <a:prstGeom prst="rect">
              <a:avLst/>
            </a:prstGeom>
            <a:solidFill>
              <a:srgbClr val="EAEAEA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sp>
        <p:nvSpPr>
          <p:cNvPr id="159" name="A.예술 작업"/>
          <p:cNvSpPr txBox="1"/>
          <p:nvPr/>
        </p:nvSpPr>
        <p:spPr>
          <a:xfrm>
            <a:off x="703300" y="761328"/>
            <a:ext cx="1230515" cy="3511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 anchor="ctr">
            <a:spAutoFit/>
          </a:bodyPr>
          <a:lstStyle>
            <a:lvl1pPr algn="l">
              <a:defRPr sz="1700">
                <a:latin typeface="Malgun Gothic"/>
                <a:ea typeface="Malgun Gothic"/>
                <a:cs typeface="Malgun Gothic"/>
                <a:sym typeface="Malgun Gothic"/>
              </a:defRPr>
            </a:lvl1pPr>
          </a:lstStyle>
          <a:p>
            <a:r>
              <a:t>A.예술 작업</a:t>
            </a:r>
          </a:p>
        </p:txBody>
      </p:sp>
      <p:sp>
        <p:nvSpPr>
          <p:cNvPr id="160" name="※ 최근 활동부터 작성 (표지포함 5쪽 이내)"/>
          <p:cNvSpPr txBox="1"/>
          <p:nvPr/>
        </p:nvSpPr>
        <p:spPr>
          <a:xfrm>
            <a:off x="528203" y="1123504"/>
            <a:ext cx="3036586" cy="2873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914400">
              <a:defRPr sz="1400" u="sng">
                <a:solidFill>
                  <a:srgbClr val="FF0000"/>
                </a:solidFill>
                <a:latin typeface="맑은 고딕"/>
                <a:ea typeface="맑은 고딕"/>
                <a:cs typeface="맑은 고딕"/>
                <a:sym typeface="맑은 고딕"/>
              </a:defRPr>
            </a:pPr>
            <a:r>
              <a:t>※ 최근 활동부터 작성 (표지포함 5쪽 이내)</a:t>
            </a:r>
          </a:p>
        </p:txBody>
      </p:sp>
      <p:graphicFrame>
        <p:nvGraphicFramePr>
          <p:cNvPr id="161" name="표"/>
          <p:cNvGraphicFramePr/>
          <p:nvPr/>
        </p:nvGraphicFramePr>
        <p:xfrm>
          <a:off x="555042" y="4309740"/>
          <a:ext cx="6459116" cy="2654304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1274159"/>
                <a:gridCol w="1869603"/>
                <a:gridCol w="3302653"/>
              </a:tblGrid>
              <a:tr h="262788"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설명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이미지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34857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작품명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rowSpan="7">
                  <a:txBody>
                    <a:bodyPr/>
                    <a:lstStyle/>
                    <a:p>
                      <a:pPr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34857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장르/세부장르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4857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발표년/월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900">
                          <a:solidFill>
                            <a:srgbClr val="5E5E5E"/>
                          </a:solidFill>
                          <a:sym typeface="Helvetica Neue"/>
                        </a:rPr>
                        <a:t>*최근활동부터 기재해주세요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52153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주최/주관: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52153">
                <a:tc rowSpan="3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세부 내용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52153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52153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2" name="표"/>
          <p:cNvGraphicFramePr/>
          <p:nvPr/>
        </p:nvGraphicFramePr>
        <p:xfrm>
          <a:off x="555042" y="7197329"/>
          <a:ext cx="6459116" cy="2654304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1274159"/>
                <a:gridCol w="1869603"/>
                <a:gridCol w="3302653"/>
              </a:tblGrid>
              <a:tr h="262788"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설명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이미지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34857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작품명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rowSpan="7">
                  <a:txBody>
                    <a:bodyPr/>
                    <a:lstStyle/>
                    <a:p>
                      <a:pPr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34857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장르/세부장르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4857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발표년/월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900">
                          <a:solidFill>
                            <a:srgbClr val="5E5E5E"/>
                          </a:solidFill>
                          <a:sym typeface="Helvetica Neue"/>
                        </a:rPr>
                        <a:t>*최근활동부터 기재해주세요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52153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주최/주관: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52153">
                <a:tc rowSpan="3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100">
                          <a:sym typeface="Helvetica Neue"/>
                        </a:rPr>
                        <a:t>세부 내용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defTabSz="914400">
                        <a:defRPr sz="11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52153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  <a:tr h="352153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" name="주요 작품 이미지"/>
          <p:cNvSpPr txBox="1"/>
          <p:nvPr/>
        </p:nvSpPr>
        <p:spPr>
          <a:xfrm>
            <a:off x="4741039" y="2632104"/>
            <a:ext cx="1247171" cy="2845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>
              <a:defRPr sz="1400">
                <a:solidFill>
                  <a:srgbClr val="929292"/>
                </a:solidFill>
              </a:defRPr>
            </a:lvl1pPr>
          </a:lstStyle>
          <a:p>
            <a:r>
              <a:t>주요 작품 이미지</a:t>
            </a:r>
          </a:p>
        </p:txBody>
      </p:sp>
      <p:sp>
        <p:nvSpPr>
          <p:cNvPr id="164" name="주요 작품 이미지"/>
          <p:cNvSpPr txBox="1"/>
          <p:nvPr/>
        </p:nvSpPr>
        <p:spPr>
          <a:xfrm>
            <a:off x="4741039" y="5526043"/>
            <a:ext cx="1247171" cy="2845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>
              <a:defRPr sz="1400">
                <a:solidFill>
                  <a:srgbClr val="929292"/>
                </a:solidFill>
              </a:defRPr>
            </a:lvl1pPr>
          </a:lstStyle>
          <a:p>
            <a:r>
              <a:t>주요 작품 이미지</a:t>
            </a:r>
          </a:p>
        </p:txBody>
      </p:sp>
      <p:sp>
        <p:nvSpPr>
          <p:cNvPr id="165" name="주요 작품 이미지"/>
          <p:cNvSpPr txBox="1"/>
          <p:nvPr/>
        </p:nvSpPr>
        <p:spPr>
          <a:xfrm>
            <a:off x="4741039" y="8413632"/>
            <a:ext cx="1247171" cy="2845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>
              <a:defRPr sz="1400">
                <a:solidFill>
                  <a:srgbClr val="929292"/>
                </a:solidFill>
              </a:defRPr>
            </a:lvl1pPr>
          </a:lstStyle>
          <a:p>
            <a:r>
              <a:t>주요 작품 이미지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텍스트"/>
          <p:cNvSpPr txBox="1"/>
          <p:nvPr/>
        </p:nvSpPr>
        <p:spPr>
          <a:xfrm>
            <a:off x="3685892" y="10126646"/>
            <a:ext cx="184716" cy="28174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>
            <a:spAutoFit/>
          </a:bodyPr>
          <a:lstStyle>
            <a:lvl1pPr>
              <a:defRPr sz="16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4</a:t>
            </a:fld>
            <a:endParaRPr/>
          </a:p>
        </p:txBody>
      </p:sp>
      <p:grpSp>
        <p:nvGrpSpPr>
          <p:cNvPr id="170" name="그룹"/>
          <p:cNvGrpSpPr/>
          <p:nvPr/>
        </p:nvGrpSpPr>
        <p:grpSpPr>
          <a:xfrm>
            <a:off x="557522" y="733375"/>
            <a:ext cx="2797642" cy="407042"/>
            <a:chOff x="0" y="0"/>
            <a:chExt cx="2797641" cy="407040"/>
          </a:xfrm>
        </p:grpSpPr>
        <p:sp>
          <p:nvSpPr>
            <p:cNvPr id="168" name="직사각형"/>
            <p:cNvSpPr/>
            <p:nvPr/>
          </p:nvSpPr>
          <p:spPr>
            <a:xfrm>
              <a:off x="0" y="-1"/>
              <a:ext cx="2797642" cy="407042"/>
            </a:xfrm>
            <a:prstGeom prst="rect">
              <a:avLst/>
            </a:prstGeom>
            <a:solidFill>
              <a:srgbClr val="3E82B4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69" name="직사각형"/>
            <p:cNvSpPr/>
            <p:nvPr/>
          </p:nvSpPr>
          <p:spPr>
            <a:xfrm>
              <a:off x="26901" y="0"/>
              <a:ext cx="2748356" cy="407041"/>
            </a:xfrm>
            <a:prstGeom prst="rect">
              <a:avLst/>
            </a:prstGeom>
            <a:solidFill>
              <a:srgbClr val="EAEAEA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sp>
        <p:nvSpPr>
          <p:cNvPr id="171" name="B.본 사업 관련 활동경력"/>
          <p:cNvSpPr txBox="1"/>
          <p:nvPr/>
        </p:nvSpPr>
        <p:spPr>
          <a:xfrm>
            <a:off x="703300" y="761328"/>
            <a:ext cx="2506085" cy="3511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 anchor="ctr">
            <a:spAutoFit/>
          </a:bodyPr>
          <a:lstStyle>
            <a:lvl1pPr algn="l">
              <a:defRPr sz="1700">
                <a:latin typeface="Malgun Gothic"/>
                <a:ea typeface="Malgun Gothic"/>
                <a:cs typeface="Malgun Gothic"/>
                <a:sym typeface="Malgun Gothic"/>
              </a:defRPr>
            </a:lvl1pPr>
          </a:lstStyle>
          <a:p>
            <a:r>
              <a:t>B.본 사업 관련 활동경력</a:t>
            </a:r>
          </a:p>
        </p:txBody>
      </p:sp>
      <p:sp>
        <p:nvSpPr>
          <p:cNvPr id="172" name="※ 최근 활동부터 작성 (3쪽이내)"/>
          <p:cNvSpPr txBox="1"/>
          <p:nvPr/>
        </p:nvSpPr>
        <p:spPr>
          <a:xfrm>
            <a:off x="556160" y="1125045"/>
            <a:ext cx="2322601" cy="2873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914400">
              <a:defRPr sz="1400" u="sng">
                <a:solidFill>
                  <a:srgbClr val="FF0000"/>
                </a:solidFill>
                <a:latin typeface="맑은 고딕"/>
                <a:ea typeface="맑은 고딕"/>
                <a:cs typeface="맑은 고딕"/>
                <a:sym typeface="맑은 고딕"/>
              </a:defRPr>
            </a:pPr>
            <a:r>
              <a:t>※ 최근 활동부터 작성 (3쪽이내)</a:t>
            </a:r>
          </a:p>
        </p:txBody>
      </p:sp>
      <p:graphicFrame>
        <p:nvGraphicFramePr>
          <p:cNvPr id="173" name="표"/>
          <p:cNvGraphicFramePr/>
          <p:nvPr/>
        </p:nvGraphicFramePr>
        <p:xfrm>
          <a:off x="3579838" y="-2230"/>
          <a:ext cx="3982512" cy="403865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3982512"/>
              </a:tblGrid>
              <a:tr h="403865">
                <a:tc>
                  <a:txBody>
                    <a:bodyPr/>
                    <a:lstStyle/>
                    <a:p>
                      <a:pPr defTabSz="500657">
                        <a:lnSpc>
                          <a:spcPts val="2600"/>
                        </a:lnSpc>
                        <a:defRPr sz="1800"/>
                      </a:pPr>
                      <a:r>
                        <a:rPr sz="1400" b="1">
                          <a:solidFill>
                            <a:srgbClr val="FFFFFF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2020 노인의 삶에 예술로 공감하는 이야기집 </a:t>
                      </a:r>
                    </a:p>
                  </a:txBody>
                  <a:tcPr marL="23495" marR="23495" marT="23495" marB="23495" anchor="ctr" horzOverflow="overflow">
                    <a:lnR w="3175">
                      <a:solidFill>
                        <a:srgbClr val="808080"/>
                      </a:solidFill>
                      <a:miter lim="400000"/>
                    </a:lnR>
                    <a:lnT w="3175">
                      <a:solidFill>
                        <a:srgbClr val="808080"/>
                      </a:solidFill>
                      <a:miter lim="400000"/>
                    </a:lnT>
                    <a:lnB w="3175">
                      <a:solidFill>
                        <a:srgbClr val="808080"/>
                      </a:solidFill>
                      <a:miter lim="400000"/>
                    </a:lnB>
                    <a:solidFill>
                      <a:srgbClr val="3184BE"/>
                    </a:solidFill>
                  </a:tcPr>
                </a:tc>
              </a:tr>
            </a:tbl>
          </a:graphicData>
        </a:graphic>
      </p:graphicFrame>
      <p:sp>
        <p:nvSpPr>
          <p:cNvPr id="174" name="해당 시 기재 사항…"/>
          <p:cNvSpPr txBox="1"/>
          <p:nvPr/>
        </p:nvSpPr>
        <p:spPr>
          <a:xfrm>
            <a:off x="3472490" y="602958"/>
            <a:ext cx="3810203" cy="6678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 anchor="ctr">
            <a:spAutoFit/>
          </a:bodyPr>
          <a:lstStyle/>
          <a:p>
            <a:pPr marL="194468" indent="-194468" algn="l">
              <a:buSzPct val="145000"/>
              <a:buChar char="※"/>
              <a:defRPr sz="1200">
                <a:solidFill>
                  <a:srgbClr val="5E5E5E"/>
                </a:solidFill>
              </a:defRPr>
            </a:pPr>
            <a:r>
              <a:t>해당 시 기재 사항 </a:t>
            </a:r>
          </a:p>
          <a:p>
            <a:pPr algn="l">
              <a:defRPr sz="1200" u="sng">
                <a:solidFill>
                  <a:srgbClr val="5E5E5E"/>
                </a:solidFill>
              </a:defRPr>
            </a:pPr>
            <a:r>
              <a:t>- 노인 관련 예술 활동경력 </a:t>
            </a:r>
          </a:p>
          <a:p>
            <a:pPr algn="l">
              <a:defRPr sz="1200" u="sng">
                <a:solidFill>
                  <a:srgbClr val="5E5E5E"/>
                </a:solidFill>
              </a:defRPr>
            </a:pPr>
            <a:r>
              <a:t>- 지역(성북구, 송파구, 영등포구) 관련 예술 활동경력</a:t>
            </a:r>
          </a:p>
        </p:txBody>
      </p:sp>
      <p:grpSp>
        <p:nvGrpSpPr>
          <p:cNvPr id="178" name="그룹"/>
          <p:cNvGrpSpPr/>
          <p:nvPr/>
        </p:nvGrpSpPr>
        <p:grpSpPr>
          <a:xfrm>
            <a:off x="555042" y="1415801"/>
            <a:ext cx="6446415" cy="4335849"/>
            <a:chOff x="25400" y="25400"/>
            <a:chExt cx="6446414" cy="4335847"/>
          </a:xfrm>
        </p:grpSpPr>
        <p:graphicFrame>
          <p:nvGraphicFramePr>
            <p:cNvPr id="175" name="표"/>
            <p:cNvGraphicFramePr/>
            <p:nvPr/>
          </p:nvGraphicFramePr>
          <p:xfrm>
            <a:off x="25400" y="25400"/>
            <a:ext cx="6446414" cy="4335847"/>
          </p:xfrm>
          <a:graphic>
            <a:graphicData uri="http://schemas.openxmlformats.org/drawingml/2006/table">
              <a:tbl>
                <a:tblPr>
                  <a:tableStyleId>{CF821DB8-F4EB-4A41-A1BA-3FCAFE7338EE}</a:tableStyleId>
                </a:tblPr>
                <a:tblGrid>
                  <a:gridCol w="1274159"/>
                  <a:gridCol w="1869603"/>
                  <a:gridCol w="3302653"/>
                </a:tblGrid>
                <a:tr h="203027">
                  <a:tc gridSpan="2"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설명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 h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이미지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</a:tr>
                <a:tr h="327674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프로젝트/작품명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rowSpan="11"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 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</a:tr>
                <a:tr h="327674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장르/세부장르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27674">
                  <a:tc rowSpan="2">
                    <a:txBody>
                      <a:bodyPr/>
                      <a:lstStyle/>
                      <a:p>
                        <a:pPr defTabSz="914400">
                          <a:defRPr sz="1100"/>
                        </a:pPr>
                        <a:r>
                          <a:t>해당 경력 :</a:t>
                        </a:r>
                      </a:p>
                      <a:p>
                        <a:pPr defTabSz="914400">
                          <a:defRPr sz="1100">
                            <a:solidFill>
                              <a:schemeClr val="accent5">
                                <a:hueOff val="-82419"/>
                                <a:satOff val="-9513"/>
                                <a:lumOff val="-16343"/>
                              </a:schemeClr>
                            </a:solidFill>
                          </a:defRPr>
                        </a:pPr>
                        <a:r>
                          <a:t>*</a:t>
                        </a:r>
                        <a:r>
                          <a:rPr sz="900"/>
                          <a:t>지역 선택시 지역명 기재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100"/>
                          <a:t>       노인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27674"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r>
                          <a:t>       지역 (  </a:t>
                        </a:r>
                        <a:r>
                          <a:rPr>
                            <a:solidFill>
                              <a:srgbClr val="5E5E5E"/>
                            </a:solidFill>
                          </a:rPr>
                          <a:t> 예 : 성북구 </a:t>
                        </a:r>
                        <a:r>
                          <a:t>      )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27674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참여자 역할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27674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발표년/월 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900">
                            <a:solidFill>
                              <a:srgbClr val="5E5E5E"/>
                            </a:solidFill>
                          </a:rPr>
                          <a:t>*최근활동부터 기재해주세요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31033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주최/주관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31033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장소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582749">
                  <a:tc rowSpan="3"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세부 내용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rowSpan="3"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73272"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73272"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</a:tbl>
            </a:graphicData>
          </a:graphic>
        </p:graphicFrame>
        <p:sp>
          <p:nvSpPr>
            <p:cNvPr id="176" name="ㅇ"/>
            <p:cNvSpPr txBox="1"/>
            <p:nvPr/>
          </p:nvSpPr>
          <p:spPr>
            <a:xfrm>
              <a:off x="1396291" y="1367730"/>
              <a:ext cx="161334" cy="173336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29517" tIns="29517" rIns="29517" bIns="29517" numCol="1" anchor="ctr">
              <a:spAutoFit/>
            </a:bodyPr>
            <a:lstStyle>
              <a:lvl1pPr>
                <a:defRPr sz="700">
                  <a:solidFill>
                    <a:srgbClr val="FFFFFF"/>
                  </a:solidFill>
                </a:defRPr>
              </a:lvl1pPr>
            </a:lstStyle>
            <a:p>
              <a:r>
                <a:t>ㅇ</a:t>
              </a:r>
            </a:p>
          </p:txBody>
        </p:sp>
        <p:sp>
          <p:nvSpPr>
            <p:cNvPr id="177" name="ㅇ"/>
            <p:cNvSpPr txBox="1"/>
            <p:nvPr/>
          </p:nvSpPr>
          <p:spPr>
            <a:xfrm>
              <a:off x="1396291" y="1024830"/>
              <a:ext cx="161334" cy="173336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29517" tIns="29517" rIns="29517" bIns="29517" numCol="1" anchor="ctr">
              <a:spAutoFit/>
            </a:bodyPr>
            <a:lstStyle>
              <a:lvl1pPr>
                <a:defRPr sz="700">
                  <a:solidFill>
                    <a:srgbClr val="FFFFFF"/>
                  </a:solidFill>
                </a:defRPr>
              </a:lvl1pPr>
            </a:lstStyle>
            <a:p>
              <a:r>
                <a:t>ㅇ</a:t>
              </a:r>
            </a:p>
          </p:txBody>
        </p:sp>
      </p:grpSp>
      <p:grpSp>
        <p:nvGrpSpPr>
          <p:cNvPr id="182" name="그룹"/>
          <p:cNvGrpSpPr/>
          <p:nvPr/>
        </p:nvGrpSpPr>
        <p:grpSpPr>
          <a:xfrm>
            <a:off x="552450" y="5751770"/>
            <a:ext cx="6446415" cy="4335849"/>
            <a:chOff x="25400" y="25400"/>
            <a:chExt cx="6446414" cy="4335847"/>
          </a:xfrm>
        </p:grpSpPr>
        <p:graphicFrame>
          <p:nvGraphicFramePr>
            <p:cNvPr id="179" name="표"/>
            <p:cNvGraphicFramePr/>
            <p:nvPr/>
          </p:nvGraphicFramePr>
          <p:xfrm>
            <a:off x="25400" y="25400"/>
            <a:ext cx="6446414" cy="4335847"/>
          </p:xfrm>
          <a:graphic>
            <a:graphicData uri="http://schemas.openxmlformats.org/drawingml/2006/table">
              <a:tbl>
                <a:tblPr>
                  <a:tableStyleId>{CF821DB8-F4EB-4A41-A1BA-3FCAFE7338EE}</a:tableStyleId>
                </a:tblPr>
                <a:tblGrid>
                  <a:gridCol w="1274159"/>
                  <a:gridCol w="1869603"/>
                  <a:gridCol w="3302653"/>
                </a:tblGrid>
                <a:tr h="203027">
                  <a:tc gridSpan="2"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설명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 h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이미지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</a:tr>
                <a:tr h="327674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프로젝트/작품명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rowSpan="11">
                    <a:txBody>
                      <a:bodyPr/>
                      <a:lstStyle/>
                      <a:p>
                        <a:pPr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</a:tr>
                <a:tr h="327674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장르/세부장르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27674">
                  <a:tc rowSpan="2">
                    <a:txBody>
                      <a:bodyPr/>
                      <a:lstStyle/>
                      <a:p>
                        <a:pPr defTabSz="914400">
                          <a:defRPr sz="1100"/>
                        </a:pPr>
                        <a:r>
                          <a:t>해당 경력 :</a:t>
                        </a:r>
                      </a:p>
                      <a:p>
                        <a:pPr defTabSz="914400">
                          <a:defRPr sz="1100">
                            <a:solidFill>
                              <a:schemeClr val="accent5">
                                <a:hueOff val="-82419"/>
                                <a:satOff val="-9513"/>
                                <a:lumOff val="-16343"/>
                              </a:schemeClr>
                            </a:solidFill>
                          </a:defRPr>
                        </a:pPr>
                        <a:r>
                          <a:t>*</a:t>
                        </a:r>
                        <a:r>
                          <a:rPr sz="900"/>
                          <a:t>지역 선택시 지역명 기재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100"/>
                          <a:t>       노인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27674"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r>
                          <a:t>       지역 (  </a:t>
                        </a:r>
                        <a:r>
                          <a:rPr>
                            <a:solidFill>
                              <a:srgbClr val="5E5E5E"/>
                            </a:solidFill>
                          </a:rPr>
                          <a:t> 예 : 성북구 </a:t>
                        </a:r>
                        <a:r>
                          <a:t>      )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27674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참여자 역할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27674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발표년/월 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900">
                            <a:solidFill>
                              <a:srgbClr val="5E5E5E"/>
                            </a:solidFill>
                          </a:rPr>
                          <a:t>*최근활동부터 기재해주세요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31033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주최/주관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31033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장소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582749">
                  <a:tc rowSpan="3"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100"/>
                          <a:t>세부 내용 :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rowSpan="3">
                    <a:txBody>
                      <a:bodyPr/>
                      <a:lstStyle/>
                      <a:p>
                        <a:pPr algn="l" defTabSz="914400">
                          <a:defRPr sz="11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73272"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  <a:tr h="373272"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  <a:tc vMerge="1">
                    <a:txBody>
                      <a:bodyPr/>
                      <a:lstStyle/>
                      <a:p>
                        <a:endParaRPr lang="ko-KR"/>
                      </a:p>
                    </a:txBody>
                    <a:tcPr/>
                  </a:tc>
                </a:tr>
              </a:tbl>
            </a:graphicData>
          </a:graphic>
        </p:graphicFrame>
        <p:sp>
          <p:nvSpPr>
            <p:cNvPr id="180" name="ㅇ"/>
            <p:cNvSpPr txBox="1"/>
            <p:nvPr/>
          </p:nvSpPr>
          <p:spPr>
            <a:xfrm>
              <a:off x="1373483" y="1362461"/>
              <a:ext cx="161334" cy="173336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29517" tIns="29517" rIns="29517" bIns="29517" numCol="1" anchor="ctr">
              <a:spAutoFit/>
            </a:bodyPr>
            <a:lstStyle>
              <a:lvl1pPr>
                <a:defRPr sz="700">
                  <a:solidFill>
                    <a:srgbClr val="FFFFFF"/>
                  </a:solidFill>
                </a:defRPr>
              </a:lvl1pPr>
            </a:lstStyle>
            <a:p>
              <a:r>
                <a:t>ㅇ</a:t>
              </a:r>
            </a:p>
          </p:txBody>
        </p:sp>
        <p:sp>
          <p:nvSpPr>
            <p:cNvPr id="181" name="ㅇ"/>
            <p:cNvSpPr txBox="1"/>
            <p:nvPr/>
          </p:nvSpPr>
          <p:spPr>
            <a:xfrm>
              <a:off x="1373483" y="1019561"/>
              <a:ext cx="161334" cy="173336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29517" tIns="29517" rIns="29517" bIns="29517" numCol="1" anchor="ctr">
              <a:spAutoFit/>
            </a:bodyPr>
            <a:lstStyle>
              <a:lvl1pPr>
                <a:defRPr sz="700">
                  <a:solidFill>
                    <a:srgbClr val="FFFFFF"/>
                  </a:solidFill>
                </a:defRPr>
              </a:lvl1pPr>
            </a:lstStyle>
            <a:p>
              <a:r>
                <a:t>ㅇ</a:t>
              </a:r>
            </a:p>
          </p:txBody>
        </p:sp>
      </p:grpSp>
      <p:sp>
        <p:nvSpPr>
          <p:cNvPr id="183" name="주요 작품 이미지"/>
          <p:cNvSpPr txBox="1"/>
          <p:nvPr/>
        </p:nvSpPr>
        <p:spPr>
          <a:xfrm>
            <a:off x="4754006" y="3356333"/>
            <a:ext cx="1247172" cy="2845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>
              <a:defRPr sz="1400">
                <a:solidFill>
                  <a:srgbClr val="929292"/>
                </a:solidFill>
              </a:defRPr>
            </a:lvl1pPr>
          </a:lstStyle>
          <a:p>
            <a:r>
              <a:t>주요 작품 이미지</a:t>
            </a:r>
          </a:p>
        </p:txBody>
      </p:sp>
      <p:sp>
        <p:nvSpPr>
          <p:cNvPr id="184" name="주요 작품 이미지"/>
          <p:cNvSpPr txBox="1"/>
          <p:nvPr/>
        </p:nvSpPr>
        <p:spPr>
          <a:xfrm>
            <a:off x="4754006" y="7692302"/>
            <a:ext cx="1247172" cy="2845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>
              <a:defRPr sz="1400">
                <a:solidFill>
                  <a:srgbClr val="929292"/>
                </a:solidFill>
              </a:defRPr>
            </a:lvl1pPr>
          </a:lstStyle>
          <a:p>
            <a:r>
              <a:t>주요 작품 이미지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397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397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397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397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사용자 지정</PresentationFormat>
  <Paragraphs>86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Apple SD 산돌고딕 Neo 옅은체</vt:lpstr>
      <vt:lpstr>Helvetica Neue</vt:lpstr>
      <vt:lpstr>Helvetica Neue Light</vt:lpstr>
      <vt:lpstr>Helvetica Neue Medium</vt:lpstr>
      <vt:lpstr>Helvetica Neue Thin</vt:lpstr>
      <vt:lpstr>Malgun Gothic</vt:lpstr>
      <vt:lpstr>Malgun Gothic</vt:lpstr>
      <vt:lpstr>White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modified xsi:type="dcterms:W3CDTF">2020-03-30T08:27:56Z</dcterms:modified>
</cp:coreProperties>
</file>